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1" r:id="rId1"/>
    <p:sldMasterId id="2147483732" r:id="rId2"/>
    <p:sldMasterId id="2147483733" r:id="rId3"/>
    <p:sldMasterId id="2147483734" r:id="rId4"/>
    <p:sldMasterId id="2147483735" r:id="rId5"/>
    <p:sldMasterId id="2147483736" r:id="rId6"/>
    <p:sldMasterId id="2147483737" r:id="rId7"/>
  </p:sldMasterIdLst>
  <p:notesMasterIdLst>
    <p:notesMasterId r:id="rId94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344" r:id="rId19"/>
    <p:sldId id="345" r:id="rId20"/>
    <p:sldId id="346" r:id="rId21"/>
    <p:sldId id="358" r:id="rId22"/>
    <p:sldId id="270" r:id="rId23"/>
    <p:sldId id="359" r:id="rId24"/>
    <p:sldId id="360" r:id="rId25"/>
    <p:sldId id="347" r:id="rId26"/>
    <p:sldId id="460" r:id="rId27"/>
    <p:sldId id="274" r:id="rId28"/>
    <p:sldId id="275" r:id="rId29"/>
    <p:sldId id="445" r:id="rId30"/>
    <p:sldId id="446" r:id="rId31"/>
    <p:sldId id="447" r:id="rId32"/>
    <p:sldId id="448" r:id="rId33"/>
    <p:sldId id="449" r:id="rId34"/>
    <p:sldId id="279" r:id="rId35"/>
    <p:sldId id="280" r:id="rId36"/>
    <p:sldId id="453" r:id="rId37"/>
    <p:sldId id="454" r:id="rId38"/>
    <p:sldId id="455" r:id="rId39"/>
    <p:sldId id="456" r:id="rId40"/>
    <p:sldId id="461" r:id="rId41"/>
    <p:sldId id="462" r:id="rId42"/>
    <p:sldId id="463" r:id="rId43"/>
    <p:sldId id="464" r:id="rId44"/>
    <p:sldId id="465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299" r:id="rId59"/>
    <p:sldId id="300" r:id="rId60"/>
    <p:sldId id="301" r:id="rId61"/>
    <p:sldId id="302" r:id="rId62"/>
    <p:sldId id="303" r:id="rId63"/>
    <p:sldId id="304" r:id="rId64"/>
    <p:sldId id="305" r:id="rId65"/>
    <p:sldId id="306" r:id="rId66"/>
    <p:sldId id="307" r:id="rId67"/>
    <p:sldId id="308" r:id="rId68"/>
    <p:sldId id="309" r:id="rId69"/>
    <p:sldId id="310" r:id="rId70"/>
    <p:sldId id="311" r:id="rId71"/>
    <p:sldId id="312" r:id="rId72"/>
    <p:sldId id="313" r:id="rId73"/>
    <p:sldId id="314" r:id="rId74"/>
    <p:sldId id="315" r:id="rId75"/>
    <p:sldId id="316" r:id="rId76"/>
    <p:sldId id="317" r:id="rId77"/>
    <p:sldId id="318" r:id="rId78"/>
    <p:sldId id="319" r:id="rId79"/>
    <p:sldId id="320" r:id="rId80"/>
    <p:sldId id="321" r:id="rId81"/>
    <p:sldId id="322" r:id="rId82"/>
    <p:sldId id="323" r:id="rId83"/>
    <p:sldId id="324" r:id="rId84"/>
    <p:sldId id="325" r:id="rId85"/>
    <p:sldId id="326" r:id="rId86"/>
    <p:sldId id="327" r:id="rId87"/>
    <p:sldId id="328" r:id="rId88"/>
    <p:sldId id="329" r:id="rId89"/>
    <p:sldId id="330" r:id="rId90"/>
    <p:sldId id="331" r:id="rId91"/>
    <p:sldId id="332" r:id="rId92"/>
    <p:sldId id="333" r:id="rId9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7"/>
  </p:normalViewPr>
  <p:slideViewPr>
    <p:cSldViewPr snapToGrid="0">
      <p:cViewPr varScale="1">
        <p:scale>
          <a:sx n="112" d="100"/>
          <a:sy n="112" d="100"/>
        </p:scale>
        <p:origin x="1832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presProps" Target="presProps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slide" Target="slides/slide84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1" name="Google Shape;6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7" name="Google Shape;6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4" name="Google Shape;6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8" name="Google Shape;6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3" name="Google Shape;6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11" name="Google Shape;7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959AF54E-2086-1176-660E-AAFEDCC44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E520F566-20D2-4E35-C176-80AB8C16C4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E7FE345B-824B-E6A8-41B3-FE39C0BBBF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89532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F370B512-6374-36C1-EBD6-2C71A0711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A42CE337-21BC-6237-6CB5-F91107B8BD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458E133F-7EF6-3CDF-ACCD-249CBC33DD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9196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>
          <a:extLst>
            <a:ext uri="{FF2B5EF4-FFF2-40B4-BE49-F238E27FC236}">
              <a16:creationId xmlns:a16="http://schemas.microsoft.com/office/drawing/2014/main" id="{1008C2CA-7C06-47BB-FBD9-3D6F917A7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>
            <a:extLst>
              <a:ext uri="{FF2B5EF4-FFF2-40B4-BE49-F238E27FC236}">
                <a16:creationId xmlns:a16="http://schemas.microsoft.com/office/drawing/2014/main" id="{4C1FF6AE-FCE6-5184-E5FF-DBF9913FB1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>
            <a:extLst>
              <a:ext uri="{FF2B5EF4-FFF2-40B4-BE49-F238E27FC236}">
                <a16:creationId xmlns:a16="http://schemas.microsoft.com/office/drawing/2014/main" id="{7CCE0EB5-8189-39DF-A218-061BD02B0D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5739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e311d6a8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g3e311d6a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1143BF97-9E80-1079-FB2E-CB5E2901B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C208A914-48D7-9597-EFCA-DE5FB113BF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F9FB8A2B-3B0C-0283-E646-CC9703A251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4787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3" name="Google Shape;713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3c07532ff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8" name="Google Shape;718;g3c07532ff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0" name="Google Shape;72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1" name="Google Shape;72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zh-TW"/>
              <a:t>30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C02F02CA-257C-7F86-E493-A2016C95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53163AD8-A53D-8408-2BC0-3063E17632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7ECABE58-D481-BDD9-E4CE-5BCFF21DD6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4527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7DFCFEAE-1452-CE89-4ED6-5CFF9C1D4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1DA116C8-B14D-040E-215E-3FC3BB2DD0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4D6475E8-56EC-08E9-4C5F-B3C4D71FA8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534435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55652A15-AB99-A74E-22AD-83099EC2C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F3EB6CD9-2216-D284-6195-57BAA6656E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160DCFC9-69AC-3104-2222-3FD4141BA5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16136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417FBE88-88EA-C2A8-45BC-965C67500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2D6064B1-793E-E956-79E0-6A79935476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051E1E58-DCDD-F01B-5F85-25D7CD5219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957469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4AF7B009-F31B-7F5F-2A5C-C2C5CA1E4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A054EE9A-DD29-194B-09B0-06574462A8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DDBF14EA-9459-614D-6511-C3A87B004B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02329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7" name="Google Shape;58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2FE66E66-18DD-9524-34D6-32374B732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DC4472B2-9DAA-5E92-1C00-07EC6A4D9E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076CEC01-2EDC-A19E-D066-F71FBA83CC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688384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58E8D35F-8EBE-268D-0E6E-D22D7771D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C9248350-D59F-9D29-733C-50D461F1D5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4227F031-883A-4587-396A-D1A83A2C98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67965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9" name="Google Shape;74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4" name="Google Shape;75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9" name="Google Shape;75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5" name="Google Shape;76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0" name="Google Shape;77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5" name="Google Shape;77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0" name="Google Shape;78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7" name="Google Shape;78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e321fd7c66_0_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g3e321fd7c6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2" name="Google Shape;79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7" name="Google Shape;79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2" name="Google Shape;80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8" name="Google Shape;80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3" name="Google Shape;81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3e6fc99cc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8" name="Google Shape;818;g3e6fc99cc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3e6fc99ccb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4" name="Google Shape;824;g3e6fc99ccb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3e6fc99ccb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0" name="Google Shape;830;g3e6fc99ccb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3e6fc99ccb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6" name="Google Shape;836;g3e6fc99ccb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3b0d598f3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2" name="Google Shape;842;g3b0d598f3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3" name="Google Shape;843;g3b0d598f3c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zh-TW"/>
              <a:t>56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4" name="Google Shape;6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3e321fd7c6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1" name="Google Shape;851;g3e321fd7c66_0_20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g3e321fd7c66_0_20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57</a:t>
            </a:fld>
            <a:endParaRPr sz="130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9" name="Google Shape;85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4" name="Google Shape;86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9" name="Google Shape;86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5" name="Google Shape;87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2" name="Google Shape;882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9" name="Google Shape;88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4" name="Google Shape;89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0" name="Google Shape;90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5" name="Google Shape;905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1" name="Google Shape;6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10" name="Google Shape;910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1" name="Google Shape;911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7" name="Google Shape;917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3" name="Google Shape;92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9" name="Google Shape;929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4" name="Google Shape;934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1" name="Google Shape;941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6" name="Google Shape;946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1" name="Google Shape;951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3aaa50201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7" name="Google Shape;957;g3aaa50201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3e321a5c585_0_6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g3e321a5c58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6" name="Google Shape;6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3e321a5c585_0_7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g3e321a5c585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3e321a5c585_0_7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g3e321a5c585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84" name="Google Shape;984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5" name="Google Shape;985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1" name="Google Shape;99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8" name="Google Shape;998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aaa5f6709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4" name="Google Shape;1004;g3aaa5f6709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g3e321a5c585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0" name="Google Shape;1010;g3e321a5c585_0_9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g3e321a5c585_0_95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83</a:t>
            </a:fld>
            <a:endParaRPr sz="130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3e321a5c585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8" name="Google Shape;1018;g3e321a5c585_0_10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g3e321a5c585_0_102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84</a:t>
            </a:fld>
            <a:endParaRPr sz="130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3e321a5c585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6" name="Google Shape;1026;g3e321a5c585_0_109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g3e321a5c585_0_109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85</a:t>
            </a:fld>
            <a:endParaRPr sz="130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3e321a5c585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4" name="Google Shape;1034;g3e321a5c585_0_116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g3e321a5c585_0_116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86</a:t>
            </a:fld>
            <a:endParaRPr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1" name="Google Shape;6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6" name="Google Shape;6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89" name="Google Shape;189;p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5" name="Google Shape;195;p3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6" name="Google Shape;196;p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2" name="Google Shape;202;p3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3" name="Google Shape;203;p3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3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5" name="Google Shape;205;p3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16" name="Google Shape;216;p3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17" name="Google Shape;217;p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24" name="Google Shape;224;p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0" name="Google Shape;230;p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6" name="Google Shape;236;p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1" name="Google Shape;241;p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7" name="Google Shape;257;p4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4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4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4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4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69" name="Google Shape;269;p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4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4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5" name="Google Shape;275;p4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6" name="Google Shape;276;p4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4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2" name="Google Shape;282;p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3" name="Google Shape;283;p4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5" name="Google Shape;285;p4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4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4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96" name="Google Shape;296;p4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97" name="Google Shape;297;p4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4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4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4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0" name="Google Shape;310;p4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4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5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6" name="Google Shape;316;p5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5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1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1" name="Google Shape;321;p5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5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5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5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5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5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5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5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5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43" name="Google Shape;343;p5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49" name="Google Shape;349;p5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50" name="Google Shape;350;p5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5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6" name="Google Shape;356;p5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7" name="Google Shape;357;p5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8" name="Google Shape;358;p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9" name="Google Shape;359;p5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5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5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5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65" name="Google Shape;365;p5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66" name="Google Shape;366;p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5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5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5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73" name="Google Shape;373;p5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6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9" name="Google Shape;379;p6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6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6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85" name="Google Shape;385;p6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6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6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2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0" name="Google Shape;390;p6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6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6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6" name="Google Shape;396;p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6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6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6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6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6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6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6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6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6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23" name="Google Shape;423;p6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6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6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6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429" name="Google Shape;429;p6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6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6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5" name="Google Shape;435;p7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6" name="Google Shape;436;p7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7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7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7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2" name="Google Shape;442;p7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3" name="Google Shape;443;p7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4" name="Google Shape;444;p7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5" name="Google Shape;445;p7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7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7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7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7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7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56" name="Google Shape;456;p7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57" name="Google Shape;457;p7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7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7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7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7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7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64" name="Google Shape;464;p7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7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7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7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0" name="Google Shape;470;p7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7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6" name="Google Shape;476;p7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7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7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7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1" name="Google Shape;481;p7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7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7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文字及兩項物件" type="txAndTwoObj">
  <p:cSld name="TEXT_AND_TWO_OBJECTS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7" name="Google Shape;487;p7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8" name="Google Shape;488;p78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9" name="Google Shape;489;p7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7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7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8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8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8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8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8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8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8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8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8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3" name="Google Shape;523;p8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4" name="Google Shape;524;p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8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8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0" name="Google Shape;530;p8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1" name="Google Shape;531;p8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2" name="Google Shape;532;p8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3" name="Google Shape;533;p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8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8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8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8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8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8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4" name="Google Shape;544;p8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5" name="Google Shape;545;p8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8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8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8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8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2" name="Google Shape;552;p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8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8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8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p8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8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8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9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9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9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9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9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8" name="Google Shape;248;p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9" name="Google Shape;249;p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5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8" name="Google Shape;328;p5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9" name="Google Shape;329;p5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tile tx="0" ty="0" sx="100000" sy="100000" flip="none" algn="tl"/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p6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8" name="Google Shape;408;p6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9" name="Google Shape;409;p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Google Shape;494;p7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Google Shape;495;p7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6" name="Google Shape;496;p7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7" name="Google Shape;497;p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0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0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91"/>
          <p:cNvSpPr txBox="1"/>
          <p:nvPr/>
        </p:nvSpPr>
        <p:spPr>
          <a:xfrm>
            <a:off x="106363" y="1999929"/>
            <a:ext cx="9037500" cy="23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禮儀年甲年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常年期第十六</a:t>
            </a:r>
            <a:r>
              <a:rPr lang="zh-TW" sz="5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主日彌撒</a:t>
            </a:r>
            <a:endParaRPr sz="5400" b="1" i="0" u="sng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8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2" name="Google Shape;572;p91"/>
          <p:cNvSpPr txBox="1"/>
          <p:nvPr/>
        </p:nvSpPr>
        <p:spPr>
          <a:xfrm>
            <a:off x="1143000" y="4652963"/>
            <a:ext cx="7315200" cy="171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請關掉手機或轉至振動位置,</a:t>
            </a:r>
            <a:endParaRPr sz="4400" b="0" i="0" u="none" strike="noStrike" cap="none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 準備好心靈，彌撒即將開始。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91"/>
          <p:cNvSpPr txBox="1"/>
          <p:nvPr/>
        </p:nvSpPr>
        <p:spPr>
          <a:xfrm>
            <a:off x="7527925" y="496888"/>
            <a:ext cx="93027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p91"/>
          <p:cNvSpPr txBox="1"/>
          <p:nvPr/>
        </p:nvSpPr>
        <p:spPr>
          <a:xfrm>
            <a:off x="395288" y="333375"/>
            <a:ext cx="8318500" cy="12001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E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今   日   彌   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00"/>
          <p:cNvSpPr txBox="1"/>
          <p:nvPr/>
        </p:nvSpPr>
        <p:spPr>
          <a:xfrm>
            <a:off x="395288" y="333375"/>
            <a:ext cx="83820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願全能的天主垂憐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我們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赦免我們的罪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使我們得到永生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100"/>
          <p:cNvSpPr/>
          <p:nvPr/>
        </p:nvSpPr>
        <p:spPr>
          <a:xfrm>
            <a:off x="552450" y="5753100"/>
            <a:ext cx="6378575" cy="1053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 們。 </a:t>
            </a:r>
            <a:endParaRPr sz="6000" b="1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01"/>
          <p:cNvSpPr txBox="1"/>
          <p:nvPr/>
        </p:nvSpPr>
        <p:spPr>
          <a:xfrm>
            <a:off x="1447800" y="115888"/>
            <a:ext cx="7391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101"/>
          <p:cNvSpPr txBox="1"/>
          <p:nvPr/>
        </p:nvSpPr>
        <p:spPr>
          <a:xfrm>
            <a:off x="3492500" y="6354763"/>
            <a:ext cx="18415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101"/>
          <p:cNvSpPr txBox="1"/>
          <p:nvPr/>
        </p:nvSpPr>
        <p:spPr>
          <a:xfrm>
            <a:off x="7792279" y="6278362"/>
            <a:ext cx="1351722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垂憐經</a:t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034368C0-83C6-AC3A-84F5-93D3E7C275DC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533F84F4-2C70-4DC6-EBD9-46F2550DF0CB}"/>
              </a:ext>
            </a:extLst>
          </p:cNvPr>
          <p:cNvSpPr txBox="1"/>
          <p:nvPr/>
        </p:nvSpPr>
        <p:spPr>
          <a:xfrm>
            <a:off x="381000" y="1392740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主、天主、天上的君王、全能的天主聖父， 我們為了祢無上的光榮， 讚美祢、稱頌祢、朝拜祢、顯揚祢、感謝祢。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375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EFAB2-8453-FE7B-F851-91E89A0F1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7B4950B1-4C93-7688-4E2F-D94BE0DC5267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CBAE4A96-0995-3232-5DA2-A61721098BD7}"/>
              </a:ext>
            </a:extLst>
          </p:cNvPr>
          <p:cNvSpPr txBox="1"/>
          <p:nvPr/>
        </p:nvSpPr>
        <p:spPr>
          <a:xfrm>
            <a:off x="381000" y="1392740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主、耶穌基督、獨生子； 主、天主、天主的羔羊，聖父之子； 除免世罪者，求祢垂憐我們。 除免世罪者，求祢俯聽我們的祈禱。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198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BF328-AA1C-4E73-1276-AA1826907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57BB263E-5560-0DEF-9F1D-94E1DA2CD3EA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82A6BDA4-FA4A-48E9-7C1F-E8F2D2C189FF}"/>
              </a:ext>
            </a:extLst>
          </p:cNvPr>
          <p:cNvSpPr txBox="1"/>
          <p:nvPr/>
        </p:nvSpPr>
        <p:spPr>
          <a:xfrm>
            <a:off x="381000" y="1392740"/>
            <a:ext cx="8382000" cy="467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algn="ctr">
              <a:lnSpc>
                <a:spcPct val="120000"/>
              </a:lnSpc>
              <a:buSzPts val="6000"/>
            </a:pP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坐在聖父之右者，求祢垂憐我們； 因為只有祢是聖的，只有祢是主，只有祢是至高無上的。</a:t>
            </a:r>
            <a:endParaRPr lang="en-US" altLang="zh-TW" sz="4400" dirty="0">
              <a:latin typeface="DFKai-SB"/>
              <a:ea typeface="DFKai-SB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340934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938CB-6DAF-A4A4-2408-F897C8D70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32518F7D-E688-F786-3919-A20AD7CEA70B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2618942B-D37B-7D86-88D1-A4A96AAC0FAD}"/>
              </a:ext>
            </a:extLst>
          </p:cNvPr>
          <p:cNvSpPr txBox="1"/>
          <p:nvPr/>
        </p:nvSpPr>
        <p:spPr>
          <a:xfrm>
            <a:off x="381000" y="1392740"/>
            <a:ext cx="8382000" cy="561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耶穌基督，祢和聖神，同享天主聖父的光榮。阿們，阿們。</a:t>
            </a:r>
            <a:endParaRPr lang="en-US" altLang="zh-TW" sz="4400" dirty="0">
              <a:latin typeface="DFKai-SB"/>
              <a:ea typeface="DFKai-SB"/>
              <a:cs typeface="DFKai-SB"/>
              <a:sym typeface="DFKai-SB"/>
            </a:endParaRPr>
          </a:p>
          <a:p>
            <a:pPr lvl="0"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endParaRPr lang="zh-TW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362542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105"/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集     禱     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05"/>
          <p:cNvSpPr txBox="1"/>
          <p:nvPr/>
        </p:nvSpPr>
        <p:spPr>
          <a:xfrm>
            <a:off x="323850" y="1104901"/>
            <a:ext cx="8351838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………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祂和祢及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永生永王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0"/>
          <p:cNvSpPr txBox="1">
            <a:spLocks noGrp="1"/>
          </p:cNvSpPr>
          <p:nvPr>
            <p:ph type="title" idx="4294967295"/>
          </p:nvPr>
        </p:nvSpPr>
        <p:spPr>
          <a:xfrm>
            <a:off x="0" y="188640"/>
            <a:ext cx="8169275" cy="135917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聖   道   禮   儀</a:t>
            </a:r>
            <a:endParaRPr sz="7200" b="1">
              <a:solidFill>
                <a:srgbClr val="E80000"/>
              </a:solidFill>
            </a:endParaRPr>
          </a:p>
        </p:txBody>
      </p:sp>
      <p:sp>
        <p:nvSpPr>
          <p:cNvPr id="572" name="Google Shape;572;p10"/>
          <p:cNvSpPr txBox="1"/>
          <p:nvPr/>
        </p:nvSpPr>
        <p:spPr>
          <a:xfrm>
            <a:off x="539750" y="1773238"/>
            <a:ext cx="8064600" cy="337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</a:t>
            </a:r>
            <a:r>
              <a:rPr lang="zh-TW" altLang="en-US" sz="66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經 一</a:t>
            </a:r>
            <a:endParaRPr lang="en-US" altLang="zh-TW" sz="6600" b="1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恭讀</a:t>
            </a:r>
            <a:r>
              <a:rPr lang="en-US" altLang="zh-CN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《</a:t>
            </a:r>
            <a:r>
              <a:rPr lang="ja-JP" altLang="en-US" sz="480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智慧篇</a:t>
            </a:r>
            <a:r>
              <a:rPr lang="en-US" altLang="zh-CN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》</a:t>
            </a:r>
            <a:endParaRPr sz="48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0F55-97AC-4CB1-E26A-172F8E3DE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F3EF92-6666-4407-DBB6-50174DF6FD61}"/>
              </a:ext>
            </a:extLst>
          </p:cNvPr>
          <p:cNvSpPr txBox="1"/>
          <p:nvPr/>
        </p:nvSpPr>
        <p:spPr>
          <a:xfrm>
            <a:off x="340226" y="365709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DFKai-SB"/>
              <a:ea typeface="DFKai-SB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上主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除祢以外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別無照顧萬物的神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這樣祢也就指明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祢的審判並非不公。祢的權力原是祢公義的本源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因為祢主宰一切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所以祢定能諒解一切。因此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如果有人不相信祢具有絕對的權威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endParaRPr lang="en-US" altLang="zh-TW" sz="4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C693BA60-9536-BCA8-DFF3-AAF38FD51809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71145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3981B-F6D2-9CCF-E628-983F3B0A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266C5-CC0F-D4EF-4A82-93F868C89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D8C232-980B-2343-9A56-A350725E20B1}"/>
              </a:ext>
            </a:extLst>
          </p:cNvPr>
          <p:cNvSpPr txBox="1"/>
          <p:nvPr/>
        </p:nvSpPr>
        <p:spPr>
          <a:xfrm>
            <a:off x="340226" y="365709"/>
            <a:ext cx="847578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DFKai-SB"/>
              <a:ea typeface="DFKai-SB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祢就將權力顯示出來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；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如果他們知道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而仍然膽大妄為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祢就予以懲罰。祢雖然掌握大權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但是施行審判却很溫和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治理我們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極為寬厚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因為權能屬於祢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只要祢願意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就能行使。</a:t>
            </a: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0D4C7009-A6BE-DBFE-F76A-79CB7B7A4454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697605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92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92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1" name="Google Shape;581;p92"/>
          <p:cNvSpPr/>
          <p:nvPr/>
        </p:nvSpPr>
        <p:spPr>
          <a:xfrm>
            <a:off x="503975" y="21382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2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</a:t>
            </a:r>
            <a:r>
              <a:rPr lang="zh-TW" sz="5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詠</a:t>
            </a:r>
            <a:endParaRPr sz="52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3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zh-TW" sz="3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詠54：6、8</a:t>
            </a:r>
            <a:r>
              <a:rPr lang="zh-TW" sz="3000">
                <a:solidFill>
                  <a:schemeClr val="dk1"/>
                </a:solidFill>
              </a:rPr>
              <a:t>  </a:t>
            </a:r>
            <a:r>
              <a:rPr lang="zh-TW" sz="30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sz="30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2" name="Google Shape;582;p92"/>
          <p:cNvSpPr txBox="1">
            <a:spLocks noGrp="1"/>
          </p:cNvSpPr>
          <p:nvPr>
            <p:ph type="title" idx="4294967295"/>
          </p:nvPr>
        </p:nvSpPr>
        <p:spPr>
          <a:xfrm>
            <a:off x="480600" y="3429001"/>
            <a:ext cx="8182800" cy="12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58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請看！天主祂必協助我。上主必來扶持我。</a:t>
            </a:r>
            <a:endParaRPr sz="58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58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上主，</a:t>
            </a:r>
            <a:endParaRPr sz="58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58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我甘願向祢呈上祭獻，我要讚頌祢的美名。</a:t>
            </a:r>
            <a:r>
              <a:rPr lang="zh-TW" sz="5800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58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83" name="Google Shape;583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84" name="Google Shape;584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C15A9-4627-A256-B329-3CFB77CBC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48E5A-1F9B-FD79-8473-862C3FCE5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A2B663-EEEA-E2E2-8023-BB8CC2696BA1}"/>
              </a:ext>
            </a:extLst>
          </p:cNvPr>
          <p:cNvSpPr txBox="1"/>
          <p:nvPr/>
        </p:nvSpPr>
        <p:spPr>
          <a:xfrm>
            <a:off x="340226" y="365709"/>
            <a:ext cx="847578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DFKai-SB"/>
              <a:ea typeface="DFKai-SB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祢這樣作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是為教訓祢的子民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。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義人必須憐愛眾人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；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並使祢的兒女滿懷希望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因為人在犯罪之後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祢常賜予懺悔的機會。</a:t>
            </a: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DD288AA7-487D-146E-4258-9E9C4E5B07E3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086314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09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10"/>
          <p:cNvSpPr txBox="1"/>
          <p:nvPr/>
        </p:nvSpPr>
        <p:spPr>
          <a:xfrm>
            <a:off x="220819" y="2681248"/>
            <a:ext cx="8496300" cy="11304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7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612900" marR="0" lvl="0" indent="-161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6500" b="1" i="0" u="none" strike="noStrike" cap="none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答：</a:t>
            </a:r>
            <a:r>
              <a:rPr lang="zh-TW" sz="65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上主，祢實在良善寬仁。</a:t>
            </a:r>
            <a:endParaRPr sz="6500" b="1" i="0" u="none" strike="noStrike" cap="none" dirty="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/>
          <p:cNvSpPr txBox="1"/>
          <p:nvPr/>
        </p:nvSpPr>
        <p:spPr>
          <a:xfrm>
            <a:off x="209394" y="2586750"/>
            <a:ext cx="8797445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一、 上主，你實在良善寬仁，以仁慈厚待呼求你的人。上主，求你俯聽我的祈禱，細聽我的哀告。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lang="en-US" altLang="zh-TW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</a:t>
            </a:r>
            <a:r>
              <a:rPr lang="zh-TW" sz="4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上主，祢實在良善寬仁。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9266854A-9E57-5036-BD4B-FAB022276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77B0D862-1042-B917-F852-27E1485608B6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二、 上主，你創造的萬民，齊來欽崇，歌頌讚揚你的聖名。你偉大無比，施行奇蹟；你是獨一無二的天主。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lang="en-US" altLang="zh-TW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上主，祢實在良善寬仁。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79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2029C982-CD96-9F88-C15B-FD2C9434D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9BBB57F6-BBF5-3982-5621-38D92C53F992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三、 上主，你卻是良善慈悲的天主；極其寬仁而信實，不輕易發怒。求你垂視我，憐憫我。 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sz="4400" dirty="0">
              <a:solidFill>
                <a:srgbClr val="002060"/>
              </a:solidFill>
            </a:endParaRPr>
          </a:p>
          <a:p>
            <a:pPr marL="1800000" indent="-1609725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上主，祢實在良善寬仁。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91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>
          <a:extLst>
            <a:ext uri="{FF2B5EF4-FFF2-40B4-BE49-F238E27FC236}">
              <a16:creationId xmlns:a16="http://schemas.microsoft.com/office/drawing/2014/main" id="{FC39AC89-9627-1022-342B-A1BFAA09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">
            <a:extLst>
              <a:ext uri="{FF2B5EF4-FFF2-40B4-BE49-F238E27FC236}">
                <a16:creationId xmlns:a16="http://schemas.microsoft.com/office/drawing/2014/main" id="{E0382DFD-73E6-7078-272F-86BA16133CB1}"/>
              </a:ext>
            </a:extLst>
          </p:cNvPr>
          <p:cNvSpPr txBox="1"/>
          <p:nvPr/>
        </p:nvSpPr>
        <p:spPr>
          <a:xfrm>
            <a:off x="165489" y="1614212"/>
            <a:ext cx="8813022" cy="3154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聖保祿宗徒致羅馬人書 </a:t>
            </a:r>
            <a:r>
              <a:rPr lang="en-US" altLang="zh-CN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6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0197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01A7A2F-04AC-B862-C444-713ABF43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0787229-18A0-460B-B0EC-CE9399F24910}"/>
              </a:ext>
            </a:extLst>
          </p:cNvPr>
          <p:cNvSpPr txBox="1"/>
          <p:nvPr/>
        </p:nvSpPr>
        <p:spPr>
          <a:xfrm>
            <a:off x="396150" y="192001"/>
            <a:ext cx="8351700" cy="6586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弟兄們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聖神扶助我們的軟弱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因為我們不知道如何祈求才對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可是聖神却親自以無可言喻的歎息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代我們轉求。那洞悉心靈的天主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知道聖神的意願是什麼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因為聖神是按照天主的旨意代聖徒轉求。</a:t>
            </a:r>
            <a:endParaRPr lang="zh-TW" altLang="en-US"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C63858E2-44EE-3460-898D-924E2C631636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115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14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15"/>
          <p:cNvSpPr/>
          <p:nvPr/>
        </p:nvSpPr>
        <p:spPr>
          <a:xfrm>
            <a:off x="393739" y="908720"/>
            <a:ext cx="8351700" cy="3786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福  音  前  歡  呼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Times New Roman"/>
              <a:buNone/>
            </a:pP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8000"/>
              <a:buFont typeface="DFKai-SB"/>
              <a:buNone/>
            </a:pPr>
            <a:r>
              <a:rPr lang="zh-TW" sz="8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阿肋路亞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93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93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1" name="Google Shape;591;p93"/>
          <p:cNvSpPr/>
          <p:nvPr/>
        </p:nvSpPr>
        <p:spPr>
          <a:xfrm>
            <a:off x="504000" y="69057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2" name="Google Shape;592;p93"/>
          <p:cNvSpPr txBox="1">
            <a:spLocks noGrp="1"/>
          </p:cNvSpPr>
          <p:nvPr>
            <p:ph type="title" idx="4294967295"/>
          </p:nvPr>
        </p:nvSpPr>
        <p:spPr>
          <a:xfrm>
            <a:off x="457200" y="2480137"/>
            <a:ext cx="8182812" cy="146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先求祂的國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93" name="Google Shape;593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94" name="Google Shape;594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16"/>
          <p:cNvSpPr/>
          <p:nvPr/>
        </p:nvSpPr>
        <p:spPr>
          <a:xfrm>
            <a:off x="313614" y="256084"/>
            <a:ext cx="8491500" cy="5978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福     音</a:t>
            </a:r>
            <a:endParaRPr sz="6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 dirty="0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主禮：恭讀</a:t>
            </a: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altLang="en-US" sz="6000" dirty="0">
                <a:latin typeface="DFKai-SB"/>
                <a:ea typeface="DFKai-SB"/>
                <a:cs typeface="DFKai-SB"/>
                <a:sym typeface="DFKai-SB"/>
              </a:rPr>
              <a:t>瑪竇</a:t>
            </a: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福音</a:t>
            </a: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全體：主願光榮歸於祢</a:t>
            </a:r>
            <a:endParaRPr sz="6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/>
          <p:cNvSpPr/>
          <p:nvPr/>
        </p:nvSpPr>
        <p:spPr>
          <a:xfrm>
            <a:off x="326231" y="18009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那時候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耶穌給他們另外講了一個比喻說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「天國好像一個人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在田裡撒了好種子。人們睡覺的時候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他的仇人來了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在麥子中間撒上莠子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就走了。麥苗長起來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到了吐穗的時候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莠子也顯出來了。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A642FC03-147E-EAD2-A3A4-0883E4D80D0A}"/>
              </a:ext>
            </a:extLst>
          </p:cNvPr>
          <p:cNvSpPr txBox="1"/>
          <p:nvPr/>
        </p:nvSpPr>
        <p:spPr>
          <a:xfrm>
            <a:off x="5902200" y="6457931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BD22DF5D-B572-F22A-F96F-6DBB12BEB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82BDCD62-DAD7-18AD-F7C9-B5BCBD54E434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家主的僕人都前來對他說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:『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主人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你不是在你田地裡撒了好種子嗎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?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那麼莠子是從那裡來的呢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?』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家主對他們說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:『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這是仇人所做的。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』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僕人對他說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:『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那麼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你願意我們去把莠子拔出來嗎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?』</a:t>
            </a: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E79F086C-8F43-D4E5-8E79-C26CF43118D4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633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EB9069D8-0CED-586D-65C6-F524276AE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7797E0F0-CA16-841B-69D6-A3465B9BE749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他說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:『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不用了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免得你們拔莠子的時候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連麥子也拔出來。讓兩樣一起長到收割的時候好了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到收割的</a:t>
            </a: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時候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我要對收割的工人說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你們先把莠子拔出來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捆起來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充作燃料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要把麥子收入我的倉裡。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』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7349F653-861E-89FD-49EF-E5069D451F2D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576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C11B1970-B43D-4A4E-A2B6-7B57EB825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1E9BAEC1-283D-29A9-D433-2951FAAAF647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耶穌又給他們另講了一個比喻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「天國好像一粒芥菜子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人把它種在田裡。它是各樣種子裡最小的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但是後來却長得比其他蔬菜都大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竟然成為一棵樹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甚至天空的飛鳥也飛來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在它的枝上棲息。」</a:t>
            </a: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08620859-853B-8DF0-EB2A-8F4AEA314C71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806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4899EFDC-CDD2-0529-18F7-BF2582510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03192AB1-9116-328D-2271-9C9780083E9A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祂又給他們講了一個比喻說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「天國好像酵母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婦女拿來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和在三斗麵裡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直到全部發起來。」</a:t>
            </a: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耶穌用比喻對群眾講解了這一切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不用比喻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就不給他們講什麼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這樣應驗了先知所說的話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endParaRPr lang="zh-TW" altLang="en-US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3D1AE198-6B0B-2702-474D-86320772964B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9758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36152E3A-EE82-B2AA-E2E7-57BCA866B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1B8DAB06-70D4-4524-97A0-18ED71ABC883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「我要開口說比喻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要說出創世以來隱密的事。」</a:t>
            </a: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耶穌離開了群眾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回到家裡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祂的門徒就前來問祂說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「請祢把田裡莠子的比喻給我們講解一下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」祂回答說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「那撒好種子的主人</a:t>
            </a: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262E3F2B-AAF4-5961-BF40-2EFD288FF169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4955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BD794942-C119-0F77-619C-9B211668D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C9AF0239-6223-FC9A-C179-3B8AA5C48959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就是人子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田就是世界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好種子就是天國的子民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莠子就是邪惡的子民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那撒莠子的仇人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就是魔鬼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收割時期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就是世界末日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收割的工人就是天使。就像將莠子收集起來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用火焚燒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到了世界末日也將是這樣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endParaRPr lang="zh-TW" altLang="en-US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01DA00CC-1F28-11EA-B8DC-01B833D106ED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2432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409521BF-B4AD-AB97-30F5-E88252E30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16CDAB72-B25A-639E-5990-17147982F4A7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人子要差遣祂的天使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由祂的國內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將一切使人失足的事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及作惡的人</a:t>
            </a: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收集起來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扔到火坑裡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在那裡他們將哀號、咬牙切齒。那時候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義人要在他們天父的國裡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像太陽一般發射光輝。有耳朶能聽的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聽着罷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</a:t>
            </a: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CC9E90A3-CC8B-3222-81F4-1001ED8EF72D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6567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21"/>
          <p:cNvSpPr/>
          <p:nvPr/>
        </p:nvSpPr>
        <p:spPr>
          <a:xfrm>
            <a:off x="34925" y="1412875"/>
            <a:ext cx="9039501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—基督的福音—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2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我們讚美祢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94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先求祂的國</a:t>
            </a:r>
            <a:endParaRPr/>
          </a:p>
        </p:txBody>
      </p:sp>
      <p:sp>
        <p:nvSpPr>
          <p:cNvPr id="600" name="Google Shape;600;p94"/>
          <p:cNvSpPr txBox="1">
            <a:spLocks noGrp="1"/>
          </p:cNvSpPr>
          <p:nvPr>
            <p:ph type="body" idx="1"/>
          </p:nvPr>
        </p:nvSpPr>
        <p:spPr>
          <a:xfrm>
            <a:off x="119062" y="981075"/>
            <a:ext cx="8858400" cy="4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你們先該尋求天主的國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和祂的義德，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這一切自會加給你們，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阿肋路亞！阿肋路亞！</a:t>
            </a:r>
            <a:endParaRPr sz="60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阿肋路亞阿肋路亞！</a:t>
            </a:r>
            <a:endParaRPr/>
          </a:p>
        </p:txBody>
      </p:sp>
      <p:sp>
        <p:nvSpPr>
          <p:cNvPr id="601" name="Google Shape;601;p94"/>
          <p:cNvSpPr txBox="1"/>
          <p:nvPr/>
        </p:nvSpPr>
        <p:spPr>
          <a:xfrm>
            <a:off x="565150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先求祂的國 1 of 1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22"/>
          <p:cNvSpPr txBox="1"/>
          <p:nvPr/>
        </p:nvSpPr>
        <p:spPr>
          <a:xfrm>
            <a:off x="1476375" y="2060575"/>
            <a:ext cx="6048375" cy="144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MingLiu"/>
              <a:buNone/>
            </a:pPr>
            <a:r>
              <a:rPr lang="zh-TW" sz="8800" b="1" i="0" u="none" strike="noStrike" cap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講   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23"/>
          <p:cNvSpPr txBox="1"/>
          <p:nvPr/>
        </p:nvSpPr>
        <p:spPr>
          <a:xfrm>
            <a:off x="468313" y="1773238"/>
            <a:ext cx="8424862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天地萬物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無論有形無形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都是祂所創造的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23"/>
          <p:cNvSpPr txBox="1">
            <a:spLocks noGrp="1"/>
          </p:cNvSpPr>
          <p:nvPr>
            <p:ph type="title" idx="4294967295"/>
          </p:nvPr>
        </p:nvSpPr>
        <p:spPr>
          <a:xfrm>
            <a:off x="539750" y="274638"/>
            <a:ext cx="8135938" cy="12096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信    經</a:t>
            </a:r>
            <a:r>
              <a:rPr lang="zh-TW" sz="6600" b="1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            </a:t>
            </a:r>
            <a:r>
              <a:rPr lang="zh-TW" sz="5400" b="1">
                <a:solidFill>
                  <a:srgbClr val="FF0000"/>
                </a:solidFill>
              </a:rPr>
              <a:t>　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24"/>
          <p:cNvSpPr txBox="1"/>
          <p:nvPr/>
        </p:nvSpPr>
        <p:spPr>
          <a:xfrm>
            <a:off x="1025456" y="476250"/>
            <a:ext cx="5688012" cy="6055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我信唯一的主、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耶穌基督，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天主的獨生子。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祂在萬世之前，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由聖父所生。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25"/>
          <p:cNvSpPr txBox="1"/>
          <p:nvPr/>
        </p:nvSpPr>
        <p:spPr>
          <a:xfrm>
            <a:off x="755650" y="1274763"/>
            <a:ext cx="8064500" cy="3670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祂是出自天主的天主，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出自光明的光明，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出自真天主的真天主。</a:t>
            </a:r>
            <a:endParaRPr sz="62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26"/>
          <p:cNvSpPr/>
          <p:nvPr/>
        </p:nvSpPr>
        <p:spPr>
          <a:xfrm>
            <a:off x="539750" y="920750"/>
            <a:ext cx="835342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祂是聖父所生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而非聖父所造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與聖父同性同體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萬物是藉著祂而造成的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27"/>
          <p:cNvSpPr/>
          <p:nvPr/>
        </p:nvSpPr>
        <p:spPr>
          <a:xfrm>
            <a:off x="538575" y="188925"/>
            <a:ext cx="8096700" cy="3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祂為了我們人類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並為了我們的得救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從天降下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83" name="Google Shape;783;p127"/>
          <p:cNvSpPr/>
          <p:nvPr/>
        </p:nvSpPr>
        <p:spPr>
          <a:xfrm>
            <a:off x="2751138" y="3606800"/>
            <a:ext cx="3476625" cy="83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鞠 躬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4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84" name="Google Shape;784;p127"/>
          <p:cNvSpPr/>
          <p:nvPr/>
        </p:nvSpPr>
        <p:spPr>
          <a:xfrm>
            <a:off x="34925" y="4289425"/>
            <a:ext cx="8929688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祂因聖神由童貞瑪利亞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取得肉軀，而成為人</a:t>
            </a: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endParaRPr sz="60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28"/>
          <p:cNvSpPr txBox="1"/>
          <p:nvPr/>
        </p:nvSpPr>
        <p:spPr>
          <a:xfrm>
            <a:off x="233375" y="404825"/>
            <a:ext cx="8743200" cy="56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祂在般雀比拉多執政時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為我們被釘在十字架上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受難而被埋葬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祂正如聖經所載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第三日復活了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29"/>
          <p:cNvSpPr txBox="1"/>
          <p:nvPr/>
        </p:nvSpPr>
        <p:spPr>
          <a:xfrm>
            <a:off x="410334" y="436493"/>
            <a:ext cx="7200900" cy="575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祂升了天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坐在聖父的右邊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祂還要光榮地降來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審判生者死者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祂的神國萬世無疆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30"/>
          <p:cNvSpPr txBox="1"/>
          <p:nvPr/>
        </p:nvSpPr>
        <p:spPr>
          <a:xfrm>
            <a:off x="556849" y="98309"/>
            <a:ext cx="7989000" cy="669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我信聖神，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祂是主及賦予生命者，由聖父聖子所共發。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祂和聖父聖子，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同受欽崇，同享光榮。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祂曾藉先知們發言。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131"/>
          <p:cNvSpPr txBox="1"/>
          <p:nvPr/>
        </p:nvSpPr>
        <p:spPr>
          <a:xfrm>
            <a:off x="539750" y="549275"/>
            <a:ext cx="8928100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至聖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從宗徒傳下來的教會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05" name="Google Shape;805;p131"/>
          <p:cNvSpPr/>
          <p:nvPr/>
        </p:nvSpPr>
        <p:spPr>
          <a:xfrm>
            <a:off x="611188" y="3281363"/>
            <a:ext cx="8424862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我承認赦罪的聖洗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只有一個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95"/>
          <p:cNvSpPr txBox="1">
            <a:spLocks noGrp="1"/>
          </p:cNvSpPr>
          <p:nvPr>
            <p:ph type="title" idx="4294967295"/>
          </p:nvPr>
        </p:nvSpPr>
        <p:spPr>
          <a:xfrm>
            <a:off x="498475" y="265113"/>
            <a:ext cx="8105775" cy="114776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致     候     詞</a:t>
            </a:r>
            <a:endParaRPr/>
          </a:p>
        </p:txBody>
      </p:sp>
      <p:sp>
        <p:nvSpPr>
          <p:cNvPr id="607" name="Google Shape;607;p95"/>
          <p:cNvSpPr txBox="1"/>
          <p:nvPr/>
        </p:nvSpPr>
        <p:spPr>
          <a:xfrm>
            <a:off x="1116013" y="1954213"/>
            <a:ext cx="6985000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因父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及聖神之名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95"/>
          <p:cNvSpPr txBox="1"/>
          <p:nvPr/>
        </p:nvSpPr>
        <p:spPr>
          <a:xfrm>
            <a:off x="1111250" y="4724400"/>
            <a:ext cx="5548313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32"/>
          <p:cNvSpPr/>
          <p:nvPr/>
        </p:nvSpPr>
        <p:spPr>
          <a:xfrm>
            <a:off x="675931" y="1027181"/>
            <a:ext cx="6985000" cy="344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我期待死人的復活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及來世的生命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33"/>
          <p:cNvSpPr txBox="1"/>
          <p:nvPr/>
        </p:nvSpPr>
        <p:spPr>
          <a:xfrm>
            <a:off x="468313" y="692150"/>
            <a:ext cx="8064500" cy="4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zh-TW" sz="85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信  友  禱  詞</a:t>
            </a: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imes New Roman"/>
              <a:buNone/>
            </a:pP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領：我們同聲祈禱</a:t>
            </a:r>
            <a:endParaRPr sz="6600" b="1" i="0" u="none" strike="noStrike" cap="none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全體：求主俯聽我們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134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聖方濟，我們的弟兄，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八百年前你以平安的心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迎向「死亡姊妹」，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求你為我們轉求上主。</a:t>
            </a:r>
            <a:endParaRPr/>
          </a:p>
        </p:txBody>
      </p:sp>
      <p:sp>
        <p:nvSpPr>
          <p:cNvPr id="821" name="Google Shape;821;p134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35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在十字苦像前，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你認出了真正的平安。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請教導我們在基督內 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找到一切和好的泉源。</a:t>
            </a:r>
            <a:endParaRPr/>
          </a:p>
        </p:txBody>
      </p:sp>
      <p:sp>
        <p:nvSpPr>
          <p:cNvPr id="827" name="Google Shape;827;p135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36"/>
          <p:cNvSpPr/>
          <p:nvPr/>
        </p:nvSpPr>
        <p:spPr>
          <a:xfrm>
            <a:off x="103031" y="103032"/>
            <a:ext cx="8944500" cy="6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你曾手無寸鐵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跨越戰爭與誤解。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求你賜給我們勇氣，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在世界築起疆界之處</a:t>
            </a:r>
            <a:endParaRPr sz="5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建立橋樑。</a:t>
            </a:r>
            <a:endParaRPr/>
          </a:p>
        </p:txBody>
      </p:sp>
      <p:sp>
        <p:nvSpPr>
          <p:cNvPr id="833" name="Google Shape;833;p136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137"/>
          <p:cNvSpPr/>
          <p:nvPr/>
        </p:nvSpPr>
        <p:spPr>
          <a:xfrm>
            <a:off x="-122420" y="103032"/>
            <a:ext cx="9388800" cy="58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在充滿衝突與分裂的時代，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願我們成為締造和平的人，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以生命見證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基督所賜的平安。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阿們</a:t>
            </a:r>
            <a:endParaRPr/>
          </a:p>
        </p:txBody>
      </p:sp>
      <p:sp>
        <p:nvSpPr>
          <p:cNvPr id="839" name="Google Shape;839;p137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138"/>
          <p:cNvSpPr txBox="1"/>
          <p:nvPr/>
        </p:nvSpPr>
        <p:spPr>
          <a:xfrm>
            <a:off x="858631" y="4207605"/>
            <a:ext cx="7454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38"/>
          <p:cNvSpPr txBox="1">
            <a:spLocks noGrp="1"/>
          </p:cNvSpPr>
          <p:nvPr>
            <p:ph type="title" idx="4294967295"/>
          </p:nvPr>
        </p:nvSpPr>
        <p:spPr>
          <a:xfrm>
            <a:off x="413475" y="345752"/>
            <a:ext cx="84963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C"/>
                </a:solidFill>
                <a:latin typeface="PMingLiu-ExtB"/>
                <a:ea typeface="PMingLiu-ExtB"/>
                <a:cs typeface="PMingLiu-ExtB"/>
                <a:sym typeface="PMingLiu-ExtB"/>
              </a:rPr>
              <a:t>聖   祭   禮   儀   </a:t>
            </a:r>
            <a:endParaRPr sz="7200" b="1">
              <a:solidFill>
                <a:srgbClr val="E80000"/>
              </a:solidFill>
              <a:latin typeface="PMingLiu-ExtB"/>
              <a:ea typeface="PMingLiu-ExtB"/>
              <a:cs typeface="PMingLiu-ExtB"/>
              <a:sym typeface="PMingLiu-ExtB"/>
            </a:endParaRPr>
          </a:p>
        </p:txBody>
      </p:sp>
      <p:sp>
        <p:nvSpPr>
          <p:cNvPr id="847" name="Google Shape;847;p138"/>
          <p:cNvSpPr/>
          <p:nvPr/>
        </p:nvSpPr>
        <p:spPr>
          <a:xfrm>
            <a:off x="2566050" y="2990656"/>
            <a:ext cx="40119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奉  獻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48" name="Google Shape;848;p138"/>
          <p:cNvSpPr txBox="1">
            <a:spLocks noGrp="1"/>
          </p:cNvSpPr>
          <p:nvPr>
            <p:ph type="title" idx="4294967295"/>
          </p:nvPr>
        </p:nvSpPr>
        <p:spPr>
          <a:xfrm>
            <a:off x="628662" y="3981738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主我願單屬祢</a:t>
            </a:r>
            <a:endParaRPr sz="72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39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主我願單屬祢</a:t>
            </a:r>
            <a:endParaRPr/>
          </a:p>
        </p:txBody>
      </p:sp>
      <p:sp>
        <p:nvSpPr>
          <p:cNvPr id="855" name="Google Shape;855;p139"/>
          <p:cNvSpPr txBox="1">
            <a:spLocks noGrp="1"/>
          </p:cNvSpPr>
          <p:nvPr>
            <p:ph type="body" idx="1"/>
          </p:nvPr>
        </p:nvSpPr>
        <p:spPr>
          <a:xfrm>
            <a:off x="684212" y="765175"/>
            <a:ext cx="82821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我的主我心愛祢；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我的主我渴慕祢；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願祢愛來吸引我，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使我心單單愛祢。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哦！耶穌我需要祢，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煉淨我完全屬祢；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願祢愛來摸著我，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使我心全然屬祢。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856" name="Google Shape;856;p139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主我願單屬祢 1 of 1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140"/>
          <p:cNvSpPr txBox="1"/>
          <p:nvPr/>
        </p:nvSpPr>
        <p:spPr>
          <a:xfrm>
            <a:off x="398462" y="379210"/>
            <a:ext cx="834707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各位教友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請你們祈禱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望全能的天主聖父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收納我和你們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共同奉獻的聖祭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41"/>
          <p:cNvSpPr txBox="1"/>
          <p:nvPr/>
        </p:nvSpPr>
        <p:spPr>
          <a:xfrm>
            <a:off x="574675" y="260350"/>
            <a:ext cx="7958138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望上主從祢的手中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收納這個聖祭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為讚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美並光榮祂的聖名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也為我們和祂整個聖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教會的益處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96"/>
          <p:cNvSpPr txBox="1"/>
          <p:nvPr/>
        </p:nvSpPr>
        <p:spPr>
          <a:xfrm>
            <a:off x="179400" y="661362"/>
            <a:ext cx="8796600" cy="5416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主禮：願天父的慈愛，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基督的聖寵，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聖神的恩賜，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與你們同在。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全體：也與你的心靈同在。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42"/>
          <p:cNvSpPr/>
          <p:nvPr/>
        </p:nvSpPr>
        <p:spPr>
          <a:xfrm>
            <a:off x="323850" y="1844675"/>
            <a:ext cx="8351838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主禮：……….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以上所求是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靠我們的主基督。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72" name="Google Shape;872;p142"/>
          <p:cNvSpPr txBox="1"/>
          <p:nvPr/>
        </p:nvSpPr>
        <p:spPr>
          <a:xfrm>
            <a:off x="468313" y="404813"/>
            <a:ext cx="8207375" cy="11525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獻     禮     經</a:t>
            </a:r>
            <a:endParaRPr sz="72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143"/>
          <p:cNvSpPr txBox="1"/>
          <p:nvPr/>
        </p:nvSpPr>
        <p:spPr>
          <a:xfrm>
            <a:off x="250825" y="1700213"/>
            <a:ext cx="8569325" cy="448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請舉心向上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我們全心歸向上主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3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3"/>
          <p:cNvSpPr txBox="1">
            <a:spLocks noGrp="1"/>
          </p:cNvSpPr>
          <p:nvPr>
            <p:ph type="title" idx="4294967295"/>
          </p:nvPr>
        </p:nvSpPr>
        <p:spPr>
          <a:xfrm>
            <a:off x="468313" y="404813"/>
            <a:ext cx="8207375" cy="107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感     恩     經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44"/>
          <p:cNvSpPr txBox="1"/>
          <p:nvPr/>
        </p:nvSpPr>
        <p:spPr>
          <a:xfrm>
            <a:off x="387350" y="692150"/>
            <a:ext cx="8424863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請大家感謝上主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我們的天主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144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44"/>
          <p:cNvSpPr/>
          <p:nvPr/>
        </p:nvSpPr>
        <p:spPr>
          <a:xfrm>
            <a:off x="315913" y="3797714"/>
            <a:ext cx="8648700" cy="110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這是理所當然的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45"/>
          <p:cNvSpPr/>
          <p:nvPr/>
        </p:nvSpPr>
        <p:spPr>
          <a:xfrm>
            <a:off x="539750" y="260350"/>
            <a:ext cx="8296275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萬有的主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祢的光榮充滿天地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奉主名而來的當受讚美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46"/>
          <p:cNvSpPr txBox="1">
            <a:spLocks noGrp="1"/>
          </p:cNvSpPr>
          <p:nvPr>
            <p:ph type="title"/>
          </p:nvPr>
        </p:nvSpPr>
        <p:spPr>
          <a:xfrm>
            <a:off x="539750" y="1628775"/>
            <a:ext cx="8064500" cy="143033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8800" b="1">
                <a:solidFill>
                  <a:srgbClr val="212163"/>
                </a:solidFill>
                <a:latin typeface="Arial"/>
                <a:ea typeface="Arial"/>
                <a:cs typeface="Arial"/>
                <a:sym typeface="Arial"/>
              </a:rPr>
              <a:t>成  聖  體  禮</a:t>
            </a:r>
            <a:endParaRPr/>
          </a:p>
        </p:txBody>
      </p:sp>
      <p:sp>
        <p:nvSpPr>
          <p:cNvPr id="897" name="Google Shape;897;p146"/>
          <p:cNvSpPr txBox="1"/>
          <p:nvPr/>
        </p:nvSpPr>
        <p:spPr>
          <a:xfrm>
            <a:off x="2627313" y="3644900"/>
            <a:ext cx="3673475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【請跪下】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147"/>
          <p:cNvSpPr txBox="1"/>
          <p:nvPr/>
        </p:nvSpPr>
        <p:spPr>
          <a:xfrm>
            <a:off x="323850" y="814178"/>
            <a:ext cx="8713788" cy="4745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3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我們傳報祢的聖死，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我們歌頌祢的復活，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我們期待祢光榮地來臨。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148"/>
          <p:cNvSpPr/>
          <p:nvPr/>
        </p:nvSpPr>
        <p:spPr>
          <a:xfrm>
            <a:off x="363606" y="484325"/>
            <a:ext cx="8343072" cy="581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全能的天主聖父,愿一切崇敬和榮耀, 藉著基督, 偕同基督, 在基督內, 並聯合聖神, 都歸於祢, 直到永遠。</a:t>
            </a:r>
            <a:r>
              <a:rPr lang="zh-TW" sz="62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6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62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149"/>
          <p:cNvSpPr txBox="1">
            <a:spLocks noGrp="1"/>
          </p:cNvSpPr>
          <p:nvPr>
            <p:ph type="title"/>
          </p:nvPr>
        </p:nvSpPr>
        <p:spPr>
          <a:xfrm>
            <a:off x="539750" y="333375"/>
            <a:ext cx="7991475" cy="1223963"/>
          </a:xfrm>
          <a:prstGeom prst="rect">
            <a:avLst/>
          </a:prstGeom>
          <a:noFill/>
          <a:ln w="9525" cap="flat" cmpd="sng">
            <a:solidFill>
              <a:srgbClr val="EF1903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領   聖   體   禮</a:t>
            </a:r>
            <a:endParaRPr/>
          </a:p>
        </p:txBody>
      </p:sp>
      <p:sp>
        <p:nvSpPr>
          <p:cNvPr id="914" name="Google Shape;914;p149"/>
          <p:cNvSpPr txBox="1"/>
          <p:nvPr/>
        </p:nvSpPr>
        <p:spPr>
          <a:xfrm>
            <a:off x="395288" y="1700213"/>
            <a:ext cx="8569325" cy="609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：…… 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我們的天父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願祢的名受顯揚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願祢的國來臨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願祢的旨意奉行在人間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如同在天上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150"/>
          <p:cNvSpPr txBox="1"/>
          <p:nvPr/>
        </p:nvSpPr>
        <p:spPr>
          <a:xfrm>
            <a:off x="468313" y="115888"/>
            <a:ext cx="8280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求祢今天賞給我們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日用的食糧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求祢寬恕我們的罪過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如同我們寬恕別人一樣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不要讓我們陷於誘惑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但救我們免於凶惡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4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50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151"/>
          <p:cNvSpPr txBox="1">
            <a:spLocks noGrp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　</a:t>
            </a:r>
            <a:endParaRPr/>
          </a:p>
        </p:txBody>
      </p:sp>
      <p:sp>
        <p:nvSpPr>
          <p:cNvPr id="926" name="Google Shape;926;p151"/>
          <p:cNvSpPr txBox="1"/>
          <p:nvPr/>
        </p:nvSpPr>
        <p:spPr>
          <a:xfrm>
            <a:off x="755650" y="115888"/>
            <a:ext cx="6484938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天下萬國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普世權威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  一切榮耀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永歸於祢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97"/>
          <p:cNvSpPr txBox="1"/>
          <p:nvPr/>
        </p:nvSpPr>
        <p:spPr>
          <a:xfrm>
            <a:off x="251460" y="0"/>
            <a:ext cx="8321040" cy="720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各位教友，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現在我們大家認罪，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虔誠地舉行聖祭。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4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(靜默片刻)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52"/>
          <p:cNvSpPr/>
          <p:nvPr/>
        </p:nvSpPr>
        <p:spPr>
          <a:xfrm>
            <a:off x="250824" y="0"/>
            <a:ext cx="8595001" cy="64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祢是天主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永生永王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153"/>
          <p:cNvSpPr txBox="1"/>
          <p:nvPr/>
        </p:nvSpPr>
        <p:spPr>
          <a:xfrm>
            <a:off x="179388" y="625475"/>
            <a:ext cx="856932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願主的平安常與你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153"/>
          <p:cNvSpPr txBox="1"/>
          <p:nvPr/>
        </p:nvSpPr>
        <p:spPr>
          <a:xfrm>
            <a:off x="179388" y="4437063"/>
            <a:ext cx="8569325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請大家互祝平安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153"/>
          <p:cNvSpPr txBox="1"/>
          <p:nvPr/>
        </p:nvSpPr>
        <p:spPr>
          <a:xfrm>
            <a:off x="179388" y="2917825"/>
            <a:ext cx="8569325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4"/>
          <p:cNvSpPr txBox="1"/>
          <p:nvPr/>
        </p:nvSpPr>
        <p:spPr>
          <a:xfrm>
            <a:off x="739327" y="39757"/>
            <a:ext cx="7728809" cy="6961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求祢賜給我們平安。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155"/>
          <p:cNvSpPr txBox="1"/>
          <p:nvPr/>
        </p:nvSpPr>
        <p:spPr>
          <a:xfrm>
            <a:off x="827088" y="476250"/>
            <a:ext cx="7632700" cy="697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 ,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蒙召來赴聖宴的人是有福的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主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我當不起祢到我心裡來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只要祢說一句話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我的靈魂就會痊癒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3" name="Google Shape;953;p156" descr="C:\Users\Josephine\Desktop\imagesCAINE33Q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3" y="549275"/>
            <a:ext cx="5132387" cy="37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156"/>
          <p:cNvSpPr txBox="1"/>
          <p:nvPr/>
        </p:nvSpPr>
        <p:spPr>
          <a:xfrm flipH="1">
            <a:off x="717550" y="4576763"/>
            <a:ext cx="7921625" cy="1016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6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請教友依序恭領聖體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57"/>
          <p:cNvSpPr txBox="1"/>
          <p:nvPr/>
        </p:nvSpPr>
        <p:spPr>
          <a:xfrm>
            <a:off x="539688" y="358775"/>
            <a:ext cx="8207400" cy="831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領      主      曲 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157"/>
          <p:cNvSpPr txBox="1">
            <a:spLocks noGrp="1"/>
          </p:cNvSpPr>
          <p:nvPr>
            <p:ph type="title" idx="4294967295"/>
          </p:nvPr>
        </p:nvSpPr>
        <p:spPr>
          <a:xfrm>
            <a:off x="700062" y="2575213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祢的話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58"/>
          <p:cNvSpPr txBox="1">
            <a:spLocks noGrp="1"/>
          </p:cNvSpPr>
          <p:nvPr>
            <p:ph type="body" idx="1"/>
          </p:nvPr>
        </p:nvSpPr>
        <p:spPr>
          <a:xfrm>
            <a:off x="492125" y="792162"/>
            <a:ext cx="8640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我將祢的話語深藏在我心，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免得我得罪祢，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免得我遠離。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哦！主啊！與我親近，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我愛祢聲音，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作我腳前的燈，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作我路上的光。</a:t>
            </a:r>
            <a:endParaRPr/>
          </a:p>
        </p:txBody>
      </p:sp>
      <p:sp>
        <p:nvSpPr>
          <p:cNvPr id="966" name="Google Shape;966;p158"/>
          <p:cNvSpPr txBox="1"/>
          <p:nvPr/>
        </p:nvSpPr>
        <p:spPr>
          <a:xfrm>
            <a:off x="565150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祢的話 1 of 3</a:t>
            </a:r>
            <a:endParaRPr/>
          </a:p>
        </p:txBody>
      </p:sp>
      <p:sp>
        <p:nvSpPr>
          <p:cNvPr id="967" name="Google Shape;967;p158"/>
          <p:cNvSpPr txBox="1"/>
          <p:nvPr/>
        </p:nvSpPr>
        <p:spPr>
          <a:xfrm>
            <a:off x="3348037" y="23812"/>
            <a:ext cx="2519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 strike="noStrike" cap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祢的話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159"/>
          <p:cNvSpPr txBox="1">
            <a:spLocks noGrp="1"/>
          </p:cNvSpPr>
          <p:nvPr>
            <p:ph type="body" idx="1"/>
          </p:nvPr>
        </p:nvSpPr>
        <p:spPr>
          <a:xfrm>
            <a:off x="503237" y="1412875"/>
            <a:ext cx="8640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天地將要過去，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祢的話卻長存，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天地將毀壞，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祢的話卻長新。</a:t>
            </a:r>
            <a:endParaRPr/>
          </a:p>
        </p:txBody>
      </p:sp>
      <p:sp>
        <p:nvSpPr>
          <p:cNvPr id="973" name="Google Shape;973;p159"/>
          <p:cNvSpPr txBox="1"/>
          <p:nvPr/>
        </p:nvSpPr>
        <p:spPr>
          <a:xfrm>
            <a:off x="565150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祢的話 2 of 3</a:t>
            </a:r>
            <a:endParaRPr/>
          </a:p>
        </p:txBody>
      </p:sp>
      <p:sp>
        <p:nvSpPr>
          <p:cNvPr id="974" name="Google Shape;974;p159"/>
          <p:cNvSpPr txBox="1"/>
          <p:nvPr/>
        </p:nvSpPr>
        <p:spPr>
          <a:xfrm>
            <a:off x="3348037" y="23812"/>
            <a:ext cx="2519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 strike="noStrike" cap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祢的話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160"/>
          <p:cNvSpPr txBox="1">
            <a:spLocks noGrp="1"/>
          </p:cNvSpPr>
          <p:nvPr>
            <p:ph type="body" idx="1"/>
          </p:nvPr>
        </p:nvSpPr>
        <p:spPr>
          <a:xfrm>
            <a:off x="492125" y="792162"/>
            <a:ext cx="8640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我將祢的話語深藏在我心，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免得我得罪祢，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免得我遠離。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哦！主啊！與我親近，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我愛祢聲音，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作我腳前的燈，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作我路上的光。</a:t>
            </a:r>
            <a:endParaRPr/>
          </a:p>
        </p:txBody>
      </p:sp>
      <p:sp>
        <p:nvSpPr>
          <p:cNvPr id="980" name="Google Shape;980;p160"/>
          <p:cNvSpPr txBox="1"/>
          <p:nvPr/>
        </p:nvSpPr>
        <p:spPr>
          <a:xfrm>
            <a:off x="565150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祢的話 3 of 3</a:t>
            </a:r>
            <a:endParaRPr/>
          </a:p>
        </p:txBody>
      </p:sp>
      <p:sp>
        <p:nvSpPr>
          <p:cNvPr id="981" name="Google Shape;981;p160"/>
          <p:cNvSpPr txBox="1"/>
          <p:nvPr/>
        </p:nvSpPr>
        <p:spPr>
          <a:xfrm>
            <a:off x="3348037" y="23812"/>
            <a:ext cx="2519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 strike="noStrike" cap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祢的話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161"/>
          <p:cNvSpPr txBox="1"/>
          <p:nvPr/>
        </p:nvSpPr>
        <p:spPr>
          <a:xfrm>
            <a:off x="323850" y="1857375"/>
            <a:ext cx="9217025" cy="430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，……</a:t>
            </a: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以上所求是靠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我們的主基督</a:t>
            </a:r>
            <a:r>
              <a:rPr lang="zh-TW" sz="4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88" name="Google Shape;988;p161"/>
          <p:cNvSpPr txBox="1"/>
          <p:nvPr/>
        </p:nvSpPr>
        <p:spPr>
          <a:xfrm>
            <a:off x="250825" y="404813"/>
            <a:ext cx="8642350" cy="13684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領  聖  體  後  經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98"/>
          <p:cNvSpPr/>
          <p:nvPr/>
        </p:nvSpPr>
        <p:spPr>
          <a:xfrm>
            <a:off x="917575" y="476250"/>
            <a:ext cx="7615238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全體: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我向全能的天主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和各位教友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承認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我在思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言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行為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上的過失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162"/>
          <p:cNvSpPr txBox="1"/>
          <p:nvPr/>
        </p:nvSpPr>
        <p:spPr>
          <a:xfrm>
            <a:off x="392113" y="2628900"/>
            <a:ext cx="8439150" cy="42291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降福你們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全體：阿們。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162"/>
          <p:cNvSpPr/>
          <p:nvPr/>
        </p:nvSpPr>
        <p:spPr>
          <a:xfrm>
            <a:off x="395288" y="404813"/>
            <a:ext cx="9223375" cy="11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162"/>
          <p:cNvSpPr/>
          <p:nvPr/>
        </p:nvSpPr>
        <p:spPr>
          <a:xfrm>
            <a:off x="395288" y="1412875"/>
            <a:ext cx="8748712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也與你心靈同在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63"/>
          <p:cNvSpPr txBox="1"/>
          <p:nvPr/>
        </p:nvSpPr>
        <p:spPr>
          <a:xfrm>
            <a:off x="795338" y="1700213"/>
            <a:ext cx="83058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彌撒禮成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去傳報福音吧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163"/>
          <p:cNvSpPr/>
          <p:nvPr/>
        </p:nvSpPr>
        <p:spPr>
          <a:xfrm>
            <a:off x="624754" y="4903354"/>
            <a:ext cx="820896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64"/>
          <p:cNvSpPr txBox="1"/>
          <p:nvPr/>
        </p:nvSpPr>
        <p:spPr>
          <a:xfrm>
            <a:off x="683425" y="1379960"/>
            <a:ext cx="7777200" cy="84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禮      成      曲</a:t>
            </a:r>
            <a:endParaRPr sz="4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164"/>
          <p:cNvSpPr txBox="1">
            <a:spLocks noGrp="1"/>
          </p:cNvSpPr>
          <p:nvPr>
            <p:ph type="title"/>
          </p:nvPr>
        </p:nvSpPr>
        <p:spPr>
          <a:xfrm>
            <a:off x="374650" y="3023438"/>
            <a:ext cx="841375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撒種撒於清晨</a:t>
            </a:r>
            <a:endParaRPr sz="72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65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撒種撒於清晨</a:t>
            </a:r>
            <a:endParaRPr/>
          </a:p>
        </p:txBody>
      </p:sp>
      <p:sp>
        <p:nvSpPr>
          <p:cNvPr id="1014" name="Google Shape;1014;p165"/>
          <p:cNvSpPr txBox="1">
            <a:spLocks noGrp="1"/>
          </p:cNvSpPr>
          <p:nvPr>
            <p:ph type="body" idx="1"/>
          </p:nvPr>
        </p:nvSpPr>
        <p:spPr>
          <a:xfrm>
            <a:off x="179387" y="981075"/>
            <a:ext cx="88725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撒種撒於清晨，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撒種撒於日中，撒種撒於黃昏，勤懇撒善種。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等候不久收割，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等候豐盛收穫，攜回肥美嘉禾，將何等歡樂。</a:t>
            </a:r>
            <a:endParaRPr/>
          </a:p>
        </p:txBody>
      </p:sp>
      <p:sp>
        <p:nvSpPr>
          <p:cNvPr id="1015" name="Google Shape;1015;p165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撒種撒於清晨 1 of 4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166"/>
          <p:cNvSpPr txBox="1">
            <a:spLocks noGrp="1"/>
          </p:cNvSpPr>
          <p:nvPr>
            <p:ph type="title"/>
          </p:nvPr>
        </p:nvSpPr>
        <p:spPr>
          <a:xfrm>
            <a:off x="461962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撒種撒於清晨</a:t>
            </a:r>
            <a:endParaRPr/>
          </a:p>
        </p:txBody>
      </p:sp>
      <p:sp>
        <p:nvSpPr>
          <p:cNvPr id="1022" name="Google Shape;1022;p166"/>
          <p:cNvSpPr txBox="1">
            <a:spLocks noGrp="1"/>
          </p:cNvSpPr>
          <p:nvPr>
            <p:ph type="body" idx="1"/>
          </p:nvPr>
        </p:nvSpPr>
        <p:spPr>
          <a:xfrm>
            <a:off x="431800" y="836612"/>
            <a:ext cx="8712300" cy="47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攜回嘉美禾，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攜回嘉美禾，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將要何等歡樂，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攜回嘉美禾，</a:t>
            </a:r>
            <a:endParaRPr sz="52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將何等歡樂，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將何等歡樂，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攜回肥美嘉禾，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將何等歡樂。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b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撒種不懼烈日，撒種不畏嚴風，撒種不怕暴風，那管陰與晴。</a:t>
            </a:r>
            <a:endParaRPr sz="52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勞苦不久將過，轉眼即是收穫，攜回肥美嘉禾，將何等歡樂。</a:t>
            </a:r>
            <a:endParaRPr sz="52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攜回嘉美禾，攜回嘉美禾，將要何等歡樂，攜回嘉美禾，</a:t>
            </a:r>
            <a:endParaRPr sz="52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將何等歡樂，將何等歡樂，攜回肥美嘉禾，將何等歡樂。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b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1023" name="Google Shape;1023;p166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撒種撒於清晨 2 of 4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167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撒種撒於清晨</a:t>
            </a:r>
            <a:endParaRPr/>
          </a:p>
        </p:txBody>
      </p:sp>
      <p:sp>
        <p:nvSpPr>
          <p:cNvPr id="1030" name="Google Shape;1030;p167"/>
          <p:cNvSpPr txBox="1">
            <a:spLocks noGrp="1"/>
          </p:cNvSpPr>
          <p:nvPr>
            <p:ph type="body" idx="1"/>
          </p:nvPr>
        </p:nvSpPr>
        <p:spPr>
          <a:xfrm>
            <a:off x="179387" y="981075"/>
            <a:ext cx="88725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撒種不懼烈日，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撒種不畏嚴風，撒種不怕暴風，那管陰與晴。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勞苦不久將過，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轉眼即是收穫，攜回肥美嘉禾，將何等歡樂。</a:t>
            </a:r>
            <a:endParaRPr/>
          </a:p>
        </p:txBody>
      </p:sp>
      <p:sp>
        <p:nvSpPr>
          <p:cNvPr id="1031" name="Google Shape;1031;p167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撒種撒於清晨 4 of 4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168"/>
          <p:cNvSpPr txBox="1">
            <a:spLocks noGrp="1"/>
          </p:cNvSpPr>
          <p:nvPr>
            <p:ph type="title"/>
          </p:nvPr>
        </p:nvSpPr>
        <p:spPr>
          <a:xfrm>
            <a:off x="461962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撒種撒於清晨</a:t>
            </a:r>
            <a:endParaRPr/>
          </a:p>
        </p:txBody>
      </p:sp>
      <p:sp>
        <p:nvSpPr>
          <p:cNvPr id="1038" name="Google Shape;1038;p168"/>
          <p:cNvSpPr txBox="1">
            <a:spLocks noGrp="1"/>
          </p:cNvSpPr>
          <p:nvPr>
            <p:ph type="body" idx="1"/>
          </p:nvPr>
        </p:nvSpPr>
        <p:spPr>
          <a:xfrm>
            <a:off x="431800" y="836612"/>
            <a:ext cx="8712300" cy="47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攜回嘉美禾，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攜回嘉美禾，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將要何等歡樂，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攜回嘉美禾，</a:t>
            </a:r>
            <a:endParaRPr sz="52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將何等歡樂，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將何等歡樂，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攜回肥美嘉禾，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將何等歡樂。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b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撒種不懼烈日，撒種不畏嚴風，撒種不怕暴風，那管陰與晴。</a:t>
            </a:r>
            <a:endParaRPr sz="52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勞苦不久將過，轉眼即是收穫，攜回肥美嘉禾，將何等歡樂。</a:t>
            </a:r>
            <a:endParaRPr sz="52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攜回嘉美禾，攜回嘉美禾，將要何等歡樂，攜回嘉美禾，</a:t>
            </a:r>
            <a:endParaRPr sz="52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將何等歡樂，將何等歡樂，攜回肥美嘉禾，將何等歡樂。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br>
              <a:rPr lang="zh-TW" sz="52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1039" name="Google Shape;1039;p168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撒種撒於清晨 2 of 4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99"/>
          <p:cNvSpPr txBox="1"/>
          <p:nvPr/>
        </p:nvSpPr>
        <p:spPr>
          <a:xfrm>
            <a:off x="341100" y="44450"/>
            <a:ext cx="8707200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我的重罪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為此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懇請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終身童貞聖母瑪利亞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天使聖人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和你們各位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為我祈求上主，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我們的天主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2_預設簡報設計">
  <a:themeElements>
    <a:clrScheme name="1_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3340</Words>
  <Application>Microsoft Macintosh PowerPoint</Application>
  <PresentationFormat>On-screen Show (4:3)</PresentationFormat>
  <Paragraphs>447</Paragraphs>
  <Slides>86</Slides>
  <Notes>79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86</vt:i4>
      </vt:variant>
    </vt:vector>
  </HeadingPairs>
  <TitlesOfParts>
    <vt:vector size="102" baseType="lpstr">
      <vt:lpstr>DFKai-SB</vt:lpstr>
      <vt:lpstr>Microsoft YaHei</vt:lpstr>
      <vt:lpstr>Microsoft YaHei</vt:lpstr>
      <vt:lpstr>Microsoft YaHei</vt:lpstr>
      <vt:lpstr>PMingLiu</vt:lpstr>
      <vt:lpstr>PMingLiu-ExtB</vt:lpstr>
      <vt:lpstr>Arial</vt:lpstr>
      <vt:lpstr>Calibri</vt:lpstr>
      <vt:lpstr>Times New Roman</vt:lpstr>
      <vt:lpstr>22_預設簡報設計</vt:lpstr>
      <vt:lpstr>3_預設簡報設計</vt:lpstr>
      <vt:lpstr>7_預設簡報設計</vt:lpstr>
      <vt:lpstr>12_預設簡報設計</vt:lpstr>
      <vt:lpstr>11_預設簡報設計</vt:lpstr>
      <vt:lpstr>21_預設簡報設計</vt:lpstr>
      <vt:lpstr>Office 佈景主題</vt:lpstr>
      <vt:lpstr>PowerPoint Presentation</vt:lpstr>
      <vt:lpstr>請看！天主祂必協助我。上主必來扶持我。 上主， 我甘願向祢呈上祭獻，我要讚頌祢的美名。 </vt:lpstr>
      <vt:lpstr>先求祂的國</vt:lpstr>
      <vt:lpstr>先求祂的國</vt:lpstr>
      <vt:lpstr>致     候     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道   禮   儀</vt:lpstr>
      <vt:lpstr>  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信    經              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祭   禮   儀   </vt:lpstr>
      <vt:lpstr>主我願單屬祢</vt:lpstr>
      <vt:lpstr>PowerPoint Presentation</vt:lpstr>
      <vt:lpstr>PowerPoint Presentation</vt:lpstr>
      <vt:lpstr>PowerPoint Presentation</vt:lpstr>
      <vt:lpstr>感     恩     經</vt:lpstr>
      <vt:lpstr>PowerPoint Presentation</vt:lpstr>
      <vt:lpstr>PowerPoint Presentation</vt:lpstr>
      <vt:lpstr>成  聖  體  禮</vt:lpstr>
      <vt:lpstr>PowerPoint Presentation</vt:lpstr>
      <vt:lpstr>PowerPoint Presentation</vt:lpstr>
      <vt:lpstr>領   聖   體   禮</vt:lpstr>
      <vt:lpstr>PowerPoint Presentation</vt:lpstr>
      <vt:lpstr>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祢的話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撒種撒於清晨</vt:lpstr>
      <vt:lpstr>撒種撒於清晨</vt:lpstr>
      <vt:lpstr>撒種撒於清晨</vt:lpstr>
      <vt:lpstr>撒種撒於清晨</vt:lpstr>
      <vt:lpstr>撒種撒於清晨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Vivian Jen</cp:lastModifiedBy>
  <cp:revision>2</cp:revision>
  <dcterms:modified xsi:type="dcterms:W3CDTF">2026-07-19T01:00:39Z</dcterms:modified>
</cp:coreProperties>
</file>